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6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9116" y="476672"/>
            <a:ext cx="70293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«Школьный герб»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МКОУ «Джалыковская СОШ имени Бембеева Т.О.»</a:t>
            </a:r>
            <a:endParaRPr lang="ru-RU" sz="2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140" y="1556792"/>
            <a:ext cx="3476328" cy="2607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4509120"/>
            <a:ext cx="718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dirty="0">
                <a:solidFill>
                  <a:srgbClr val="FFFF00"/>
                </a:solidFill>
              </a:rPr>
              <a:t>Герб является неотъемлемой частью школьной символики, отражающей индивидуальность образовательного учреждения. Все элементы в композиции герба взаимосвязаны, дополняют друг друга, имеют глубокое семантическое значение.</a:t>
            </a:r>
          </a:p>
        </p:txBody>
      </p:sp>
    </p:spTree>
    <p:extLst>
      <p:ext uri="{BB962C8B-B14F-4D97-AF65-F5344CB8AC3E}">
        <p14:creationId xmlns:p14="http://schemas.microsoft.com/office/powerpoint/2010/main" val="180596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3140968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Герб представляет собой круг золотистого цвета с национальным орнаментом "</a:t>
            </a:r>
            <a:r>
              <a:rPr lang="ru-RU" dirty="0" err="1">
                <a:solidFill>
                  <a:srgbClr val="FFFF00"/>
                </a:solidFill>
              </a:rPr>
              <a:t>зег</a:t>
            </a:r>
            <a:r>
              <a:rPr lang="ru-RU" dirty="0">
                <a:solidFill>
                  <a:srgbClr val="FFFF00"/>
                </a:solidFill>
              </a:rPr>
              <a:t>", идентичного национальному орнаменту.  Ре Республики Калмыкия. Солнечный цвет герба обозначает тепло, свет, высокую духовность, объединение школы и родителей в воспитании подрастающего поколения. на голубом фоне, цвета постоянства и вечности раскрытая книга. книга - источник знаний. она раскрыта, потому что у хорошего ученика книга не закрывается. на гербе изображены три лотоса, образы чистоты и духовного возрождения, символизирующие единство детей начального, основного, среднего уровней образования. герб школы символизирует устремление школьного коллектива в будущее и его развитие. от того, как какими вырастут дети зависит будущее нашей великой страны.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73" y="252466"/>
            <a:ext cx="2672478" cy="2672478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30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2716" y="3789040"/>
            <a:ext cx="7398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Положение о школьной символике, атрибутах МКОУ «Джалыковская СОШ имени Бембеева Т.О.» рассмотрено и утверждено приказом №188 от 29.08.2022г.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FF00"/>
                </a:solidFill>
              </a:rPr>
              <a:t>Цель</a:t>
            </a:r>
            <a:r>
              <a:rPr lang="ru-RU" dirty="0">
                <a:solidFill>
                  <a:srgbClr val="FFFF00"/>
                </a:solidFill>
              </a:rPr>
              <a:t> создания школьной символики является:</a:t>
            </a:r>
          </a:p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FFFF00"/>
                </a:solidFill>
              </a:rPr>
              <a:t>-воспитание у учащихся чувства гордости за родную школу;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FFFF00"/>
                </a:solidFill>
              </a:rPr>
              <a:t>- </a:t>
            </a:r>
            <a:r>
              <a:rPr lang="ru-RU" i="1" dirty="0">
                <a:solidFill>
                  <a:srgbClr val="FFFF00"/>
                </a:solidFill>
              </a:rPr>
              <a:t>отображения индивидуальности учреждения;</a:t>
            </a:r>
          </a:p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FFFF00"/>
                </a:solidFill>
              </a:rPr>
              <a:t>- придание школьным мероприятиям большей торжественности.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9319"/>
            <a:ext cx="257333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7107"/>
            <a:ext cx="2562989" cy="351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59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8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7603" y="486916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Герб воспроизводится в качестве титульного изображения на официальных бланках ОУ, почетных грамотах, выдаваемых школой. Герб МКОУ «Джалыковская СОШ имени Бембеева Т.О.» размещен на официальном сайте школы.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r="8479" b="8819"/>
          <a:stretch/>
        </p:blipFill>
        <p:spPr bwMode="auto">
          <a:xfrm>
            <a:off x="2843808" y="692696"/>
            <a:ext cx="381545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843808" y="3432178"/>
            <a:ext cx="3815451" cy="122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165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404664"/>
            <a:ext cx="16097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19137"/>
            <a:ext cx="3236913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88975"/>
            <a:ext cx="32131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4437112"/>
            <a:ext cx="691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Согласно п.2.3. Положение о школьной символике, атрибутах МКОУ «Джалыковская СОШ имени Бембеева Т.О.» Герб школы оформлен в виде значка на одежде учащихся, униформе школьной спортивной команды, участвующей в защите спортивной чести образовательного учреждения, и членов агитбригады, представляющих школу в конкурсах и соревнованиях,  в качестве значка принадлежности к Школе.</a:t>
            </a:r>
          </a:p>
        </p:txBody>
      </p:sp>
    </p:spTree>
    <p:extLst>
      <p:ext uri="{BB962C8B-B14F-4D97-AF65-F5344CB8AC3E}">
        <p14:creationId xmlns:p14="http://schemas.microsoft.com/office/powerpoint/2010/main" val="414652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55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9571" y="620688"/>
            <a:ext cx="7704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Согласно п.2.4. Положение о школьной символике, атрибутах МКОУ «Джалыковская СОШ имени Бембеева Т.О.» герб помещен в холле школы на первом этаже, в рабочем кабинете директора школы ОУ, в классных уголках.</a:t>
            </a:r>
          </a:p>
          <a:p>
            <a:pPr algn="just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rgbClr val="FFC000"/>
                </a:solidFill>
              </a:rPr>
              <a:t>Холл первого этажа </a:t>
            </a:r>
            <a:endParaRPr lang="ru-RU" i="1" dirty="0" smtClean="0">
              <a:solidFill>
                <a:srgbClr val="FFC000"/>
              </a:solidFill>
            </a:endParaRPr>
          </a:p>
          <a:p>
            <a:pPr algn="ctr"/>
            <a:r>
              <a:rPr lang="ru-RU" i="1" dirty="0" smtClean="0">
                <a:solidFill>
                  <a:srgbClr val="FFC000"/>
                </a:solidFill>
              </a:rPr>
              <a:t>общеобразовательного </a:t>
            </a:r>
            <a:r>
              <a:rPr lang="ru-RU" i="1" dirty="0">
                <a:solidFill>
                  <a:srgbClr val="FFC000"/>
                </a:solidFill>
              </a:rPr>
              <a:t>учреждения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5727739"/>
            <a:ext cx="2973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Кабинет директора школы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03" y="1821017"/>
            <a:ext cx="276225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660077"/>
            <a:ext cx="3724275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180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8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53" y="548680"/>
            <a:ext cx="2925763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00" y="3429000"/>
            <a:ext cx="59436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5589240"/>
            <a:ext cx="3190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Классные уголки</a:t>
            </a:r>
          </a:p>
        </p:txBody>
      </p:sp>
    </p:spTree>
    <p:extLst>
      <p:ext uri="{BB962C8B-B14F-4D97-AF65-F5344CB8AC3E}">
        <p14:creationId xmlns:p14="http://schemas.microsoft.com/office/powerpoint/2010/main" val="5523570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346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дсош</dc:creator>
  <cp:lastModifiedBy>дсош</cp:lastModifiedBy>
  <cp:revision>5</cp:revision>
  <dcterms:created xsi:type="dcterms:W3CDTF">2022-12-14T07:03:27Z</dcterms:created>
  <dcterms:modified xsi:type="dcterms:W3CDTF">2022-12-14T09:38:50Z</dcterms:modified>
</cp:coreProperties>
</file>